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7424D9A-5164-4B83-BAFB-DE148463AFDE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9F523E-508F-4BA7-A434-2D9DB27110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948" y="5157192"/>
            <a:ext cx="5637010" cy="88211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МБОУ «СОШ №2» начинает работу </a:t>
            </a:r>
            <a:r>
              <a:rPr lang="ru-RU" sz="3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почта доверия.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Химия\Desktop\X_A4Y0B9sn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8437834" cy="378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783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280920" cy="604867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Объявление</a:t>
            </a:r>
            <a:endParaRPr lang="ru-RU" dirty="0"/>
          </a:p>
          <a:p>
            <a:r>
              <a:rPr lang="ru-RU" b="1" dirty="0"/>
              <a:t>Внимание!</a:t>
            </a:r>
            <a:endParaRPr lang="ru-RU" dirty="0"/>
          </a:p>
          <a:p>
            <a:r>
              <a:rPr lang="ru-RU" dirty="0"/>
              <a:t>В школе работает </a:t>
            </a:r>
            <a:r>
              <a:rPr lang="ru-RU" b="1" dirty="0"/>
              <a:t>«Почта доверия»</a:t>
            </a:r>
            <a:r>
              <a:rPr lang="ru-RU" dirty="0"/>
              <a:t>! Почтовый ящик находится на </a:t>
            </a:r>
            <a:r>
              <a:rPr lang="ru-RU" dirty="0" smtClean="0"/>
              <a:t>3 </a:t>
            </a:r>
            <a:r>
              <a:rPr lang="ru-RU" dirty="0"/>
              <a:t>этаже, возле кабинета </a:t>
            </a:r>
            <a:r>
              <a:rPr lang="ru-RU" dirty="0" smtClean="0"/>
              <a:t>социально-психологической службы. </a:t>
            </a:r>
            <a:r>
              <a:rPr lang="ru-RU" dirty="0"/>
              <a:t>Там ты можешь оставить свое обращение (письмо, записку) с вопросами, просьбами, пожеланиями. Указывать имя и фамилию не обязательно, то есть твое послание может быть </a:t>
            </a:r>
            <a:r>
              <a:rPr lang="ru-RU" b="1" dirty="0"/>
              <a:t>анонимным</a:t>
            </a:r>
            <a:r>
              <a:rPr lang="ru-RU" dirty="0"/>
              <a:t>. Подробная </a:t>
            </a:r>
            <a:r>
              <a:rPr lang="ru-RU" b="1" dirty="0"/>
              <a:t>информация</a:t>
            </a:r>
            <a:r>
              <a:rPr lang="ru-RU" dirty="0"/>
              <a:t> (ПРАВИЛА) о работе «Почты доверия» вывешена рядом с почтовым ящиком.</a:t>
            </a:r>
          </a:p>
          <a:p>
            <a:r>
              <a:rPr lang="ru-RU" dirty="0"/>
              <a:t>Действуй!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b="1" dirty="0"/>
              <a:t>ПОЧТА — </a:t>
            </a:r>
            <a:r>
              <a:rPr lang="ru-RU" b="1" dirty="0" smtClean="0"/>
              <a:t>это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П</a:t>
            </a:r>
            <a:r>
              <a:rPr lang="ru-RU" dirty="0" smtClean="0"/>
              <a:t>онимание</a:t>
            </a:r>
            <a:endParaRPr lang="ru-RU" dirty="0"/>
          </a:p>
          <a:p>
            <a:r>
              <a:rPr lang="ru-RU" b="1" dirty="0"/>
              <a:t>О</a:t>
            </a:r>
            <a:r>
              <a:rPr lang="ru-RU" dirty="0"/>
              <a:t>тветственность</a:t>
            </a:r>
          </a:p>
          <a:p>
            <a:r>
              <a:rPr lang="ru-RU" b="1" dirty="0"/>
              <a:t>Ч</a:t>
            </a:r>
            <a:r>
              <a:rPr lang="ru-RU" dirty="0"/>
              <a:t>естность</a:t>
            </a:r>
          </a:p>
          <a:p>
            <a:r>
              <a:rPr lang="ru-RU" b="1" dirty="0"/>
              <a:t>Т</a:t>
            </a:r>
            <a:r>
              <a:rPr lang="ru-RU" dirty="0"/>
              <a:t>аинственность</a:t>
            </a:r>
          </a:p>
          <a:p>
            <a:r>
              <a:rPr lang="ru-RU" b="1" dirty="0"/>
              <a:t>А</a:t>
            </a:r>
            <a:r>
              <a:rPr lang="ru-RU" dirty="0"/>
              <a:t>нонимность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0533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Химия\Desktop\c9db9b7a1007a17da000997465d8ef7a.pn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424936" cy="5745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527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539552" y="260648"/>
            <a:ext cx="8208912" cy="619268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  <a:latin typeface="Open Sans"/>
              </a:rPr>
              <a:t>ПРАВИЛА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ctr"/>
            <a:r>
              <a:rPr lang="ru-RU" sz="2400" b="1" dirty="0">
                <a:solidFill>
                  <a:srgbClr val="000000"/>
                </a:solidFill>
                <a:latin typeface="Open Sans"/>
              </a:rPr>
              <a:t>работы «Почты доверия»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Open Sans"/>
              </a:rPr>
              <a:t/>
            </a:r>
            <a:br>
              <a:rPr lang="ru-RU" dirty="0">
                <a:solidFill>
                  <a:srgbClr val="000000"/>
                </a:solidFill>
                <a:latin typeface="Open Sans"/>
              </a:rPr>
            </a:b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Open Sans"/>
              </a:rPr>
              <a:t>Ящик, который ты видишь перед собой – это «Почта доверия». Здесь ты можешь оставить свое обращение (письмо, записку) с вопросами, просьбами, предложениями, пожеланиями. Если хочется что-то сказать, но стесняешься – </a:t>
            </a:r>
            <a:r>
              <a:rPr lang="ru-RU" sz="2400" b="1" dirty="0">
                <a:solidFill>
                  <a:srgbClr val="000000"/>
                </a:solidFill>
                <a:latin typeface="Open Sans"/>
              </a:rPr>
              <a:t>напиши</a:t>
            </a:r>
            <a:r>
              <a:rPr lang="ru-RU" sz="2400" dirty="0">
                <a:solidFill>
                  <a:srgbClr val="000000"/>
                </a:solidFill>
                <a:latin typeface="Open Sans"/>
              </a:rPr>
              <a:t>!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Open Sans"/>
              </a:rPr>
              <a:t>Указывать имя и фамилию не обязательно, то есть твое послание может быть </a:t>
            </a:r>
            <a:r>
              <a:rPr lang="ru-RU" sz="2400" b="1" dirty="0">
                <a:solidFill>
                  <a:srgbClr val="000000"/>
                </a:solidFill>
                <a:latin typeface="Open Sans"/>
              </a:rPr>
              <a:t>анонимным</a:t>
            </a:r>
            <a:r>
              <a:rPr lang="ru-RU" sz="2400" dirty="0">
                <a:solidFill>
                  <a:srgbClr val="000000"/>
                </a:solidFill>
                <a:latin typeface="Open Sans"/>
              </a:rPr>
              <a:t>.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Open Sans"/>
              </a:rPr>
              <a:t>ГЛАВНОЕ – поставь ДАТУ и ВРЕМЯ, чтобы потом найти ответ на свое обращение.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Open Sans"/>
              </a:rPr>
              <a:t>Ответы</a:t>
            </a:r>
            <a:r>
              <a:rPr lang="ru-RU" sz="2400" dirty="0">
                <a:solidFill>
                  <a:srgbClr val="000000"/>
                </a:solidFill>
                <a:latin typeface="Open Sans"/>
              </a:rPr>
              <a:t> на письма будут вывешены на стенде. Запомнив свою ДАТУ и ВРЕМЯ, ты сможешь прочесть ответ на свое письмо, и никто даже не узнает, что ты воспользовался «Почтой доверия», если только ты сам не захочешь об этом рассказать.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Open Sans"/>
              </a:rPr>
              <a:t>Обновление ящика происходит 2 раза в неделю – в ПОНЕДЕЛЬНИК и ПЯТНИЦУ.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Open Sans"/>
              </a:rPr>
              <a:t/>
            </a:r>
            <a:br>
              <a:rPr lang="ru-RU" dirty="0">
                <a:solidFill>
                  <a:srgbClr val="000000"/>
                </a:solidFill>
                <a:latin typeface="Open Sans"/>
              </a:rPr>
            </a:br>
            <a:endParaRPr lang="ru-RU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Open Sans"/>
              </a:rPr>
              <a:t>Помни: проблема решится быстрее, если ты о ней скажешь!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2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 descr="C:\Users\Химия\Desktop\yxnPpOXL9oc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731838"/>
            <a:ext cx="3617591" cy="478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0710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</TotalTime>
  <Words>24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Амирова Альбина Магомедовна</dc:creator>
  <cp:lastModifiedBy>Амирова Альбина Магомедовна</cp:lastModifiedBy>
  <cp:revision>3</cp:revision>
  <dcterms:created xsi:type="dcterms:W3CDTF">2021-11-17T11:11:32Z</dcterms:created>
  <dcterms:modified xsi:type="dcterms:W3CDTF">2021-11-17T11:46:31Z</dcterms:modified>
</cp:coreProperties>
</file>